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svg"/><Relationship Id="rId1" Type="http://schemas.openxmlformats.org/officeDocument/2006/relationships/image" Target="../media/image55.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C41B5C-671A-4D93-978C-43BF9D909C4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C894D38-CF45-4762-8CD0-B4776F89BC0E}">
      <dgm:prSet/>
      <dgm:spPr/>
      <dgm:t>
        <a:bodyPr/>
        <a:lstStyle/>
        <a:p>
          <a:r>
            <a:rPr lang="en-US" i="1"/>
            <a:t>Keywords and variables from test suite A cannot be used on another test suits.</a:t>
          </a:r>
          <a:endParaRPr lang="en-US"/>
        </a:p>
      </dgm:t>
    </dgm:pt>
    <dgm:pt modelId="{F1FFF993-16CC-4EC5-8DD6-A9480D5869F2}" type="parTrans" cxnId="{75AECBD6-C35B-44D2-B5C9-4AAC79BF279D}">
      <dgm:prSet/>
      <dgm:spPr/>
      <dgm:t>
        <a:bodyPr/>
        <a:lstStyle/>
        <a:p>
          <a:endParaRPr lang="en-US"/>
        </a:p>
      </dgm:t>
    </dgm:pt>
    <dgm:pt modelId="{2AD43636-F7F5-42F6-95D4-4B2068A22F90}" type="sibTrans" cxnId="{75AECBD6-C35B-44D2-B5C9-4AAC79BF279D}">
      <dgm:prSet/>
      <dgm:spPr/>
      <dgm:t>
        <a:bodyPr/>
        <a:lstStyle/>
        <a:p>
          <a:endParaRPr lang="en-US"/>
        </a:p>
      </dgm:t>
    </dgm:pt>
    <dgm:pt modelId="{43DF180A-BBD4-4767-8C98-0019EABBF667}">
      <dgm:prSet/>
      <dgm:spPr/>
      <dgm:t>
        <a:bodyPr/>
        <a:lstStyle/>
        <a:p>
          <a:r>
            <a:rPr lang="en-US" i="1"/>
            <a:t>Resource files</a:t>
          </a:r>
          <a:r>
            <a:rPr lang="en-US"/>
            <a:t> provide a mechanism (keywords and variable) for sharing them</a:t>
          </a:r>
        </a:p>
      </dgm:t>
    </dgm:pt>
    <dgm:pt modelId="{3BDD0B37-E49C-454E-9585-A85EF195B88A}" type="parTrans" cxnId="{4DAA95F6-37FB-46A1-B206-D11263029F8B}">
      <dgm:prSet/>
      <dgm:spPr/>
      <dgm:t>
        <a:bodyPr/>
        <a:lstStyle/>
        <a:p>
          <a:endParaRPr lang="en-US"/>
        </a:p>
      </dgm:t>
    </dgm:pt>
    <dgm:pt modelId="{302C3DCA-601A-4767-AE43-8887CF6BA583}" type="sibTrans" cxnId="{4DAA95F6-37FB-46A1-B206-D11263029F8B}">
      <dgm:prSet/>
      <dgm:spPr/>
      <dgm:t>
        <a:bodyPr/>
        <a:lstStyle/>
        <a:p>
          <a:endParaRPr lang="en-US"/>
        </a:p>
      </dgm:t>
    </dgm:pt>
    <dgm:pt modelId="{297A582B-85E1-4EA6-8EE2-058F72BD6636}" type="pres">
      <dgm:prSet presAssocID="{3BC41B5C-671A-4D93-978C-43BF9D909C48}" presName="root" presStyleCnt="0">
        <dgm:presLayoutVars>
          <dgm:dir/>
          <dgm:resizeHandles val="exact"/>
        </dgm:presLayoutVars>
      </dgm:prSet>
      <dgm:spPr/>
      <dgm:t>
        <a:bodyPr/>
        <a:lstStyle/>
        <a:p>
          <a:endParaRPr lang="en-MY"/>
        </a:p>
      </dgm:t>
    </dgm:pt>
    <dgm:pt modelId="{E993D555-639E-40C2-8FB2-B992B9C326B2}" type="pres">
      <dgm:prSet presAssocID="{3BC41B5C-671A-4D93-978C-43BF9D909C48}" presName="container" presStyleCnt="0">
        <dgm:presLayoutVars>
          <dgm:dir/>
          <dgm:resizeHandles val="exact"/>
        </dgm:presLayoutVars>
      </dgm:prSet>
      <dgm:spPr/>
    </dgm:pt>
    <dgm:pt modelId="{1D6CA3F6-9AC2-48CC-84B6-873445B3CB6A}" type="pres">
      <dgm:prSet presAssocID="{3C894D38-CF45-4762-8CD0-B4776F89BC0E}" presName="compNode" presStyleCnt="0"/>
      <dgm:spPr/>
    </dgm:pt>
    <dgm:pt modelId="{0B695514-D3AF-48E2-8B8B-2B002D6E8067}" type="pres">
      <dgm:prSet presAssocID="{3C894D38-CF45-4762-8CD0-B4776F89BC0E}" presName="iconBgRect" presStyleLbl="bgShp" presStyleIdx="0" presStyleCnt="2"/>
      <dgm:spPr/>
      <dgm:t>
        <a:bodyPr/>
        <a:lstStyle/>
        <a:p>
          <a:endParaRPr lang="en-MY"/>
        </a:p>
      </dgm:t>
    </dgm:pt>
    <dgm:pt modelId="{B707C5D2-E9A6-4A2E-B00E-CB0CAF545540}" type="pres">
      <dgm:prSet presAssocID="{3C894D38-CF45-4762-8CD0-B4776F89BC0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agnifying glass"/>
        </a:ext>
      </dgm:extLst>
    </dgm:pt>
    <dgm:pt modelId="{696DFE8D-5538-4E6D-B9D8-69AF5C4D6CD3}" type="pres">
      <dgm:prSet presAssocID="{3C894D38-CF45-4762-8CD0-B4776F89BC0E}" presName="spaceRect" presStyleCnt="0"/>
      <dgm:spPr/>
    </dgm:pt>
    <dgm:pt modelId="{02D39C07-ABDD-42C5-B4C8-B2E6F7BAEED5}" type="pres">
      <dgm:prSet presAssocID="{3C894D38-CF45-4762-8CD0-B4776F89BC0E}" presName="textRect" presStyleLbl="revTx" presStyleIdx="0" presStyleCnt="2">
        <dgm:presLayoutVars>
          <dgm:chMax val="1"/>
          <dgm:chPref val="1"/>
        </dgm:presLayoutVars>
      </dgm:prSet>
      <dgm:spPr/>
      <dgm:t>
        <a:bodyPr/>
        <a:lstStyle/>
        <a:p>
          <a:endParaRPr lang="en-MY"/>
        </a:p>
      </dgm:t>
    </dgm:pt>
    <dgm:pt modelId="{D951F05D-F802-4F7A-90F5-26BFD699FA3B}" type="pres">
      <dgm:prSet presAssocID="{2AD43636-F7F5-42F6-95D4-4B2068A22F90}" presName="sibTrans" presStyleLbl="sibTrans2D1" presStyleIdx="0" presStyleCnt="0"/>
      <dgm:spPr/>
      <dgm:t>
        <a:bodyPr/>
        <a:lstStyle/>
        <a:p>
          <a:endParaRPr lang="en-MY"/>
        </a:p>
      </dgm:t>
    </dgm:pt>
    <dgm:pt modelId="{FD7B3E29-E8C3-48AA-92D4-3D5447E2EB57}" type="pres">
      <dgm:prSet presAssocID="{43DF180A-BBD4-4767-8C98-0019EABBF667}" presName="compNode" presStyleCnt="0"/>
      <dgm:spPr/>
    </dgm:pt>
    <dgm:pt modelId="{F3547042-3C44-45B9-BB9E-240A482D31CA}" type="pres">
      <dgm:prSet presAssocID="{43DF180A-BBD4-4767-8C98-0019EABBF667}" presName="iconBgRect" presStyleLbl="bgShp" presStyleIdx="1" presStyleCnt="2"/>
      <dgm:spPr/>
    </dgm:pt>
    <dgm:pt modelId="{9BD9FA57-12F6-4F14-8869-59560262237D}" type="pres">
      <dgm:prSet presAssocID="{43DF180A-BBD4-4767-8C98-0019EABBF66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Key"/>
        </a:ext>
      </dgm:extLst>
    </dgm:pt>
    <dgm:pt modelId="{6CD491A1-BD40-484A-8C60-FF21363444B0}" type="pres">
      <dgm:prSet presAssocID="{43DF180A-BBD4-4767-8C98-0019EABBF667}" presName="spaceRect" presStyleCnt="0"/>
      <dgm:spPr/>
    </dgm:pt>
    <dgm:pt modelId="{88B12E72-B6E9-4466-A519-B0FFE9FF02DA}" type="pres">
      <dgm:prSet presAssocID="{43DF180A-BBD4-4767-8C98-0019EABBF667}" presName="textRect" presStyleLbl="revTx" presStyleIdx="1" presStyleCnt="2">
        <dgm:presLayoutVars>
          <dgm:chMax val="1"/>
          <dgm:chPref val="1"/>
        </dgm:presLayoutVars>
      </dgm:prSet>
      <dgm:spPr/>
      <dgm:t>
        <a:bodyPr/>
        <a:lstStyle/>
        <a:p>
          <a:endParaRPr lang="en-MY"/>
        </a:p>
      </dgm:t>
    </dgm:pt>
  </dgm:ptLst>
  <dgm:cxnLst>
    <dgm:cxn modelId="{7211B8B4-7D0C-4F1D-ABB6-985F812DD0D0}" type="presOf" srcId="{43DF180A-BBD4-4767-8C98-0019EABBF667}" destId="{88B12E72-B6E9-4466-A519-B0FFE9FF02DA}" srcOrd="0" destOrd="0" presId="urn:microsoft.com/office/officeart/2018/2/layout/IconCircleList"/>
    <dgm:cxn modelId="{99F09969-9903-411B-BB18-BC6965036442}" type="presOf" srcId="{2AD43636-F7F5-42F6-95D4-4B2068A22F90}" destId="{D951F05D-F802-4F7A-90F5-26BFD699FA3B}" srcOrd="0" destOrd="0" presId="urn:microsoft.com/office/officeart/2018/2/layout/IconCircleList"/>
    <dgm:cxn modelId="{E000318A-373D-4615-995C-E104870FB104}" type="presOf" srcId="{3C894D38-CF45-4762-8CD0-B4776F89BC0E}" destId="{02D39C07-ABDD-42C5-B4C8-B2E6F7BAEED5}" srcOrd="0" destOrd="0" presId="urn:microsoft.com/office/officeart/2018/2/layout/IconCircleList"/>
    <dgm:cxn modelId="{4DAA95F6-37FB-46A1-B206-D11263029F8B}" srcId="{3BC41B5C-671A-4D93-978C-43BF9D909C48}" destId="{43DF180A-BBD4-4767-8C98-0019EABBF667}" srcOrd="1" destOrd="0" parTransId="{3BDD0B37-E49C-454E-9585-A85EF195B88A}" sibTransId="{302C3DCA-601A-4767-AE43-8887CF6BA583}"/>
    <dgm:cxn modelId="{0A73FC0F-1D92-4F60-96C1-79E199928700}" type="presOf" srcId="{3BC41B5C-671A-4D93-978C-43BF9D909C48}" destId="{297A582B-85E1-4EA6-8EE2-058F72BD6636}" srcOrd="0" destOrd="0" presId="urn:microsoft.com/office/officeart/2018/2/layout/IconCircleList"/>
    <dgm:cxn modelId="{75AECBD6-C35B-44D2-B5C9-4AAC79BF279D}" srcId="{3BC41B5C-671A-4D93-978C-43BF9D909C48}" destId="{3C894D38-CF45-4762-8CD0-B4776F89BC0E}" srcOrd="0" destOrd="0" parTransId="{F1FFF993-16CC-4EC5-8DD6-A9480D5869F2}" sibTransId="{2AD43636-F7F5-42F6-95D4-4B2068A22F90}"/>
    <dgm:cxn modelId="{0740393E-DA5B-4072-864B-4EF334BB4C9F}" type="presParOf" srcId="{297A582B-85E1-4EA6-8EE2-058F72BD6636}" destId="{E993D555-639E-40C2-8FB2-B992B9C326B2}" srcOrd="0" destOrd="0" presId="urn:microsoft.com/office/officeart/2018/2/layout/IconCircleList"/>
    <dgm:cxn modelId="{420E1025-B443-474A-B3C5-5595FAC89A3B}" type="presParOf" srcId="{E993D555-639E-40C2-8FB2-B992B9C326B2}" destId="{1D6CA3F6-9AC2-48CC-84B6-873445B3CB6A}" srcOrd="0" destOrd="0" presId="urn:microsoft.com/office/officeart/2018/2/layout/IconCircleList"/>
    <dgm:cxn modelId="{32B0B248-58D8-4843-9B91-460CC71D76EF}" type="presParOf" srcId="{1D6CA3F6-9AC2-48CC-84B6-873445B3CB6A}" destId="{0B695514-D3AF-48E2-8B8B-2B002D6E8067}" srcOrd="0" destOrd="0" presId="urn:microsoft.com/office/officeart/2018/2/layout/IconCircleList"/>
    <dgm:cxn modelId="{D73463DD-665D-4D2D-A0E1-8A1EEC0D41F4}" type="presParOf" srcId="{1D6CA3F6-9AC2-48CC-84B6-873445B3CB6A}" destId="{B707C5D2-E9A6-4A2E-B00E-CB0CAF545540}" srcOrd="1" destOrd="0" presId="urn:microsoft.com/office/officeart/2018/2/layout/IconCircleList"/>
    <dgm:cxn modelId="{616AF882-F551-41B8-97D8-01CCA00BC910}" type="presParOf" srcId="{1D6CA3F6-9AC2-48CC-84B6-873445B3CB6A}" destId="{696DFE8D-5538-4E6D-B9D8-69AF5C4D6CD3}" srcOrd="2" destOrd="0" presId="urn:microsoft.com/office/officeart/2018/2/layout/IconCircleList"/>
    <dgm:cxn modelId="{1CEE8580-430C-4FB5-A20A-1810FCE74506}" type="presParOf" srcId="{1D6CA3F6-9AC2-48CC-84B6-873445B3CB6A}" destId="{02D39C07-ABDD-42C5-B4C8-B2E6F7BAEED5}" srcOrd="3" destOrd="0" presId="urn:microsoft.com/office/officeart/2018/2/layout/IconCircleList"/>
    <dgm:cxn modelId="{6FEC230D-6A69-4AA5-8134-3D7F13A27A4D}" type="presParOf" srcId="{E993D555-639E-40C2-8FB2-B992B9C326B2}" destId="{D951F05D-F802-4F7A-90F5-26BFD699FA3B}" srcOrd="1" destOrd="0" presId="urn:microsoft.com/office/officeart/2018/2/layout/IconCircleList"/>
    <dgm:cxn modelId="{3CFFE181-AFBF-4AF5-96E6-7FE16A7B30AF}" type="presParOf" srcId="{E993D555-639E-40C2-8FB2-B992B9C326B2}" destId="{FD7B3E29-E8C3-48AA-92D4-3D5447E2EB57}" srcOrd="2" destOrd="0" presId="urn:microsoft.com/office/officeart/2018/2/layout/IconCircleList"/>
    <dgm:cxn modelId="{4363FDED-AF3A-49D5-976F-EFA5356DCB7E}" type="presParOf" srcId="{FD7B3E29-E8C3-48AA-92D4-3D5447E2EB57}" destId="{F3547042-3C44-45B9-BB9E-240A482D31CA}" srcOrd="0" destOrd="0" presId="urn:microsoft.com/office/officeart/2018/2/layout/IconCircleList"/>
    <dgm:cxn modelId="{6EF13E7F-713C-4451-A21B-0FE5660D822F}" type="presParOf" srcId="{FD7B3E29-E8C3-48AA-92D4-3D5447E2EB57}" destId="{9BD9FA57-12F6-4F14-8869-59560262237D}" srcOrd="1" destOrd="0" presId="urn:microsoft.com/office/officeart/2018/2/layout/IconCircleList"/>
    <dgm:cxn modelId="{672E7469-7EE3-44A7-B759-40BD37C6DB6F}" type="presParOf" srcId="{FD7B3E29-E8C3-48AA-92D4-3D5447E2EB57}" destId="{6CD491A1-BD40-484A-8C60-FF21363444B0}" srcOrd="2" destOrd="0" presId="urn:microsoft.com/office/officeart/2018/2/layout/IconCircleList"/>
    <dgm:cxn modelId="{641F155E-5DD3-47A0-A3D0-4CAD818335CD}" type="presParOf" srcId="{FD7B3E29-E8C3-48AA-92D4-3D5447E2EB57}" destId="{88B12E72-B6E9-4466-A519-B0FFE9FF02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8" name="Footer Placeholder 7">
            <a:extLst>
              <a:ext uri="{FF2B5EF4-FFF2-40B4-BE49-F238E27FC236}">
                <a16:creationId xmlns=""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4" name="Footer Placeholder 3">
            <a:extLst>
              <a:ext uri="{FF2B5EF4-FFF2-40B4-BE49-F238E27FC236}">
                <a16:creationId xmlns=""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3" name="Footer Placeholder 2">
            <a:extLst>
              <a:ext uri="{FF2B5EF4-FFF2-40B4-BE49-F238E27FC236}">
                <a16:creationId xmlns=""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6" name="Footer Placeholder 5">
            <a:extLst>
              <a:ext uri="{FF2B5EF4-FFF2-40B4-BE49-F238E27FC236}">
                <a16:creationId xmlns=""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8" name="Footer Placeholder 7">
            <a:extLst>
              <a:ext uri="{FF2B5EF4-FFF2-40B4-BE49-F238E27FC236}">
                <a16:creationId xmlns=""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4" name="Footer Placeholder 3">
            <a:extLst>
              <a:ext uri="{FF2B5EF4-FFF2-40B4-BE49-F238E27FC236}">
                <a16:creationId xmlns=""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3" name="Footer Placeholder 2">
            <a:extLst>
              <a:ext uri="{FF2B5EF4-FFF2-40B4-BE49-F238E27FC236}">
                <a16:creationId xmlns=""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27/6/2022</a:t>
            </a:fld>
            <a:endParaRPr lang="en-MY"/>
          </a:p>
        </p:txBody>
      </p:sp>
      <p:sp>
        <p:nvSpPr>
          <p:cNvPr id="6" name="Footer Placeholder 5">
            <a:extLst>
              <a:ext uri="{FF2B5EF4-FFF2-40B4-BE49-F238E27FC236}">
                <a16:creationId xmlns=""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27/6/2022</a:t>
            </a:fld>
            <a:endParaRPr lang="en-MY"/>
          </a:p>
        </p:txBody>
      </p:sp>
      <p:sp>
        <p:nvSpPr>
          <p:cNvPr id="5" name="Footer Placeholder 4">
            <a:extLst>
              <a:ext uri="{FF2B5EF4-FFF2-40B4-BE49-F238E27FC236}">
                <a16:creationId xmlns=""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27/6/2022</a:t>
            </a:fld>
            <a:endParaRPr lang="en-MY"/>
          </a:p>
        </p:txBody>
      </p:sp>
      <p:sp>
        <p:nvSpPr>
          <p:cNvPr id="5" name="Footer Placeholder 4">
            <a:extLst>
              <a:ext uri="{FF2B5EF4-FFF2-40B4-BE49-F238E27FC236}">
                <a16:creationId xmlns=""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C1DD54FD-001F-9ABE-8DD0-04DA1CF38C95}"/>
              </a:ext>
            </a:extLst>
          </p:cNvPr>
          <p:cNvSpPr>
            <a:spLocks noGrp="1"/>
          </p:cNvSpPr>
          <p:nvPr>
            <p:ph type="ctrTitle"/>
          </p:nvPr>
        </p:nvSpPr>
        <p:spPr>
          <a:xfrm>
            <a:off x="477981" y="1122363"/>
            <a:ext cx="4333862" cy="3204134"/>
          </a:xfrm>
        </p:spPr>
        <p:txBody>
          <a:bodyPr anchor="b">
            <a:normAutofit/>
          </a:bodyPr>
          <a:lstStyle/>
          <a:p>
            <a:pPr algn="l"/>
            <a:r>
              <a:rPr lang="en-US" sz="4800" b="1" dirty="0">
                <a:latin typeface="system-ui"/>
              </a:rPr>
              <a:t>ROBOT FRAMEWORK</a:t>
            </a:r>
            <a:endParaRPr lang="en-MY" sz="4800" b="1" dirty="0">
              <a:latin typeface="system-ui"/>
            </a:endParaRPr>
          </a:p>
        </p:txBody>
      </p:sp>
      <p:sp>
        <p:nvSpPr>
          <p:cNvPr id="3" name="Subtitle 2">
            <a:extLst>
              <a:ext uri="{FF2B5EF4-FFF2-40B4-BE49-F238E27FC236}">
                <a16:creationId xmlns=""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 xmlns:a16="http://schemas.microsoft.com/office/drawing/2014/main" id="{91B6081D-D3E8-4209-B85B-EB1C655A62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 xmlns:a16="http://schemas.microsoft.com/office/drawing/2014/main" id="{28CA55E4-1295-45C8-BA05-5A9E705B749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08C5794E-A9A1-4A23-AF68-C79A782233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 xmlns:a16="http://schemas.microsoft.com/office/drawing/2014/main"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 xmlns:a16="http://schemas.microsoft.com/office/drawing/2014/main"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 xmlns:a16="http://schemas.microsoft.com/office/drawing/2014/main" val="1875035974"/>
                    </a:ext>
                  </a:extLst>
                </a:gridCol>
                <a:gridCol w="8393847">
                  <a:extLst>
                    <a:ext uri="{9D8B030D-6E8A-4147-A177-3AD203B41FA5}">
                      <a16:colId xmlns=""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 xmlns:a16="http://schemas.microsoft.com/office/drawing/2014/main" val="1717442120"/>
                    </a:ext>
                  </a:extLst>
                </a:gridCol>
                <a:gridCol w="5789350">
                  <a:extLst>
                    <a:ext uri="{9D8B030D-6E8A-4147-A177-3AD203B41FA5}">
                      <a16:colId xmlns=""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 xmlns:a16="http://schemas.microsoft.com/office/drawing/2014/main" val="1717442120"/>
                    </a:ext>
                  </a:extLst>
                </a:gridCol>
                <a:gridCol w="2178898">
                  <a:extLst>
                    <a:ext uri="{9D8B030D-6E8A-4147-A177-3AD203B41FA5}">
                      <a16:colId xmlns="" xmlns:a16="http://schemas.microsoft.com/office/drawing/2014/main" val="1026061822"/>
                    </a:ext>
                  </a:extLst>
                </a:gridCol>
                <a:gridCol w="2178898">
                  <a:extLst>
                    <a:ext uri="{9D8B030D-6E8A-4147-A177-3AD203B41FA5}">
                      <a16:colId xmlns=""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11DBBF1-3229-4BD9-B3D1-B4CA571E743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5BC87C3E-1040-4EE4-9BDB-9537F7A1B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 xmlns:a16="http://schemas.microsoft.com/office/drawing/2014/main" id="{42CDBECE-872A-4C73-9DC1-BB4E805E2C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5CD5A0B-CDD7-427C-AA42-2EECFDFA18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 xmlns:a16="http://schemas.microsoft.com/office/drawing/2014/main" id="{1DC5A442-E2D0-4F6D-894C-999AF89A73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0464369-70FA-42AF-948F-80664CA7BF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 xmlns:a16="http://schemas.microsoft.com/office/drawing/2014/main" id="{CC552A98-EF7D-4D42-AB69-066B786AB5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0BB19363-8354-4E75-A15C-A08F755171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 xmlns:a16="http://schemas.microsoft.com/office/drawing/2014/main" id="{A648176E-454C-437C-B0FC-9B82FCF32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 xmlns:a16="http://schemas.microsoft.com/office/drawing/2014/main" id="{33FC2C5D-DDFF-E7C4-E7DF-026552A909D6}"/>
              </a:ext>
            </a:extLst>
          </p:cNvPr>
          <p:cNvGraphicFramePr>
            <a:graphicFrameLocks noGrp="1"/>
          </p:cNvGraphicFramePr>
          <p:nvPr>
            <p:ph idx="1"/>
            <p:extLst>
              <p:ext uri="{D42A27DB-BD31-4B8C-83A1-F6EECF244321}">
                <p14:modId xmlns:p14="http://schemas.microsoft.com/office/powerpoint/2010/main" val="3881846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 xmlns:a16="http://schemas.microsoft.com/office/drawing/2014/main" id="{AE6CA01B-0DEB-4E9A-9768-B728DA42C1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 xmlns:a16="http://schemas.microsoft.com/office/drawing/2014/main" id="{A57D8C8E-634E-4E83-9657-225A4DFE47E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 xmlns:a16="http://schemas.microsoft.com/office/drawing/2014/main" id="{9D5D1578-BE90-4A7E-9856-BB4025E5AE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18ADDDE1-EC05-4BE5-9866-89714E0B73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A118A52-E1FF-455C-B1A1-1CF50EE0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 xmlns:a16="http://schemas.microsoft.com/office/drawing/2014/main" id="{30E1677B-677B-48F1-971D-9E7F3CA512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a:latin typeface="system-ui"/>
              </a:rPr>
              <a:t>Why Robot Framework</a:t>
            </a:r>
            <a:endParaRPr lang="en-MY" sz="5400" b="1">
              <a:latin typeface="system-ui"/>
            </a:endParaRPr>
          </a:p>
        </p:txBody>
      </p:sp>
      <p:pic>
        <p:nvPicPr>
          <p:cNvPr id="5" name="Picture 4" descr="Top view of cubes connected with black lines">
            <a:extLst>
              <a:ext uri="{FF2B5EF4-FFF2-40B4-BE49-F238E27FC236}">
                <a16:creationId xmlns="" xmlns:a16="http://schemas.microsoft.com/office/drawing/2014/main"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a:effectLst/>
                <a:latin typeface="system-ui"/>
              </a:rPr>
              <a:t>Enables easy-to-use tabular syntax for </a:t>
            </a:r>
            <a:r>
              <a:rPr lang="en-US" sz="1700">
                <a:latin typeface="system-ui"/>
              </a:rPr>
              <a:t>creating test cases</a:t>
            </a:r>
            <a:r>
              <a:rPr lang="en-US" sz="1700" b="0" i="0">
                <a:effectLst/>
                <a:latin typeface="system-ui"/>
              </a:rPr>
              <a:t> in a uniform way.</a:t>
            </a:r>
          </a:p>
          <a:p>
            <a:pPr>
              <a:buFont typeface="Arial" panose="020B0604020202020204" pitchFamily="34" charset="0"/>
              <a:buChar char="•"/>
            </a:pPr>
            <a:r>
              <a:rPr lang="en-US" sz="1700" b="0" i="0">
                <a:effectLst/>
                <a:latin typeface="system-ui"/>
              </a:rPr>
              <a:t>Provides ability to create reusable </a:t>
            </a:r>
            <a:r>
              <a:rPr lang="en-US" sz="1700">
                <a:latin typeface="system-ui"/>
              </a:rPr>
              <a:t>higher-level keywords </a:t>
            </a:r>
            <a:r>
              <a:rPr lang="en-US" sz="1700" b="0" i="0">
                <a:effectLst/>
                <a:latin typeface="system-ui"/>
              </a:rPr>
              <a:t>from the existing keywords.</a:t>
            </a:r>
          </a:p>
          <a:p>
            <a:pPr>
              <a:buFont typeface="Arial" panose="020B0604020202020204" pitchFamily="34" charset="0"/>
              <a:buChar char="•"/>
            </a:pPr>
            <a:r>
              <a:rPr lang="en-US" sz="1700" b="0" i="0">
                <a:effectLst/>
                <a:latin typeface="system-ui"/>
              </a:rPr>
              <a:t>Provides easy-to-read result </a:t>
            </a:r>
            <a:r>
              <a:rPr lang="en-US" sz="1700">
                <a:latin typeface="system-ui"/>
              </a:rPr>
              <a:t>reports</a:t>
            </a:r>
            <a:r>
              <a:rPr lang="en-US" sz="1700" b="0" i="0">
                <a:effectLst/>
                <a:latin typeface="system-ui"/>
              </a:rPr>
              <a:t> and </a:t>
            </a:r>
            <a:r>
              <a:rPr lang="en-US" sz="1700">
                <a:latin typeface="system-ui"/>
              </a:rPr>
              <a:t>logs</a:t>
            </a:r>
            <a:r>
              <a:rPr lang="en-US" sz="1700" b="0" i="0">
                <a:effectLst/>
                <a:latin typeface="system-ui"/>
              </a:rPr>
              <a:t> in HTML format.</a:t>
            </a:r>
          </a:p>
          <a:p>
            <a:pPr>
              <a:buFont typeface="Arial" panose="020B0604020202020204" pitchFamily="34" charset="0"/>
              <a:buChar char="•"/>
            </a:pPr>
            <a:r>
              <a:rPr lang="en-US" sz="1700" b="0" i="0">
                <a:effectLst/>
                <a:latin typeface="system-ui"/>
              </a:rPr>
              <a:t>Is platform and application independent.</a:t>
            </a:r>
          </a:p>
          <a:p>
            <a:pPr>
              <a:buFont typeface="Arial" panose="020B0604020202020204" pitchFamily="34" charset="0"/>
              <a:buChar char="•"/>
            </a:pPr>
            <a:r>
              <a:rPr lang="en-US" sz="1700" b="0" i="0">
                <a:effectLst/>
                <a:latin typeface="system-ui"/>
              </a:rPr>
              <a:t>Provides a simple </a:t>
            </a:r>
            <a:r>
              <a:rPr lang="en-US" sz="1700">
                <a:latin typeface="system-ui"/>
              </a:rPr>
              <a:t>library API</a:t>
            </a:r>
            <a:r>
              <a:rPr lang="en-US" sz="1700" b="0" i="0">
                <a:effectLst/>
                <a:latin typeface="system-ui"/>
              </a:rPr>
              <a:t> for creating customized test libraries which can be implemented natively with Python.</a:t>
            </a:r>
          </a:p>
          <a:p>
            <a:pPr>
              <a:buFont typeface="Arial" panose="020B0604020202020204" pitchFamily="34" charset="0"/>
              <a:buChar char="•"/>
            </a:pPr>
            <a:r>
              <a:rPr lang="en-US" sz="1700" b="0" i="0">
                <a:effectLst/>
                <a:latin typeface="system-ui"/>
              </a:rPr>
              <a:t>Supports creating data-driven test cases.</a:t>
            </a:r>
          </a:p>
          <a:p>
            <a:pPr>
              <a:buFont typeface="Arial" panose="020B0604020202020204" pitchFamily="34" charset="0"/>
              <a:buChar char="•"/>
            </a:pPr>
            <a:r>
              <a:rPr lang="en-US" sz="1700" b="0" i="0">
                <a:effectLst/>
                <a:latin typeface="system-ui"/>
              </a:rPr>
              <a:t>Has built-in support for variables, practical particularly for testing in different environments.</a:t>
            </a:r>
          </a:p>
          <a:p>
            <a:endParaRPr lang="en-MY" sz="170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 xmlns:a16="http://schemas.microsoft.com/office/drawing/2014/main"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TotalTime>
  <Words>1929</Words>
  <Application>Microsoft Office PowerPoint</Application>
  <PresentationFormat>Widescreen</PresentationFormat>
  <Paragraphs>410</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14</cp:revision>
  <dcterms:created xsi:type="dcterms:W3CDTF">2022-06-15T03:09:41Z</dcterms:created>
  <dcterms:modified xsi:type="dcterms:W3CDTF">2022-06-27T02:33:54Z</dcterms:modified>
</cp:coreProperties>
</file>